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9" r:id="rId4"/>
    <p:sldId id="258" r:id="rId5"/>
    <p:sldId id="263" r:id="rId6"/>
    <p:sldId id="261" r:id="rId7"/>
    <p:sldId id="260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723" autoAdjust="0"/>
  </p:normalViewPr>
  <p:slideViewPr>
    <p:cSldViewPr snapToGrid="0" snapToObjects="1">
      <p:cViewPr varScale="1">
        <p:scale>
          <a:sx n="49" d="100"/>
          <a:sy n="49" d="100"/>
        </p:scale>
        <p:origin x="-55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C5793-80D5-EE4E-B3A1-5B1240D6CD81}" type="datetimeFigureOut">
              <a:rPr lang="en-US" smtClean="0"/>
              <a:pPr/>
              <a:t>10/11/2010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3CC99-7E08-D94F-87D4-B35EDE75E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806DA-7F61-9F4B-974A-6BC714AFECAC}" type="datetimeFigureOut">
              <a:rPr lang="en-US" smtClean="0"/>
              <a:pPr/>
              <a:t>10/11/2010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97603-D19D-0545-A70C-55531B1C25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97603-D19D-0545-A70C-55531B1C25B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4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5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0E58-7F74-5540-82F2-06CA7F68C0FD}" type="datetimeFigureOut">
              <a:rPr lang="en-US" smtClean="0"/>
              <a:pPr/>
              <a:t>10/11/2010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CED5B-5CDF-A04C-ACED-D4368C1641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0E58-7F74-5540-82F2-06CA7F68C0FD}" type="datetimeFigureOut">
              <a:rPr lang="en-US" smtClean="0"/>
              <a:pPr/>
              <a:t>10/11/2010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CED5B-5CDF-A04C-ACED-D4368C1641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0E58-7F74-5540-82F2-06CA7F68C0FD}" type="datetimeFigureOut">
              <a:rPr lang="en-US" smtClean="0"/>
              <a:pPr/>
              <a:t>10/11/2010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CED5B-5CDF-A04C-ACED-D4368C1641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0E58-7F74-5540-82F2-06CA7F68C0FD}" type="datetimeFigureOut">
              <a:rPr lang="en-US" smtClean="0"/>
              <a:pPr/>
              <a:t>10/11/2010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CED5B-5CDF-A04C-ACED-D4368C1641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0E58-7F74-5540-82F2-06CA7F68C0FD}" type="datetimeFigureOut">
              <a:rPr lang="en-US" smtClean="0"/>
              <a:pPr/>
              <a:t>10/11/2010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CED5B-5CDF-A04C-ACED-D4368C1641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0E58-7F74-5540-82F2-06CA7F68C0FD}" type="datetimeFigureOut">
              <a:rPr lang="en-US" smtClean="0"/>
              <a:pPr/>
              <a:t>10/11/2010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CED5B-5CDF-A04C-ACED-D4368C1641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3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30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4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5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0E58-7F74-5540-82F2-06CA7F68C0FD}" type="datetimeFigureOut">
              <a:rPr lang="en-US" smtClean="0"/>
              <a:pPr/>
              <a:t>10/11/2010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CED5B-5CDF-A04C-ACED-D4368C1641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0E58-7F74-5540-82F2-06CA7F68C0FD}" type="datetimeFigureOut">
              <a:rPr lang="en-US" smtClean="0"/>
              <a:pPr/>
              <a:t>10/11/2010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CED5B-5CDF-A04C-ACED-D4368C1641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0E58-7F74-5540-82F2-06CA7F68C0FD}" type="datetimeFigureOut">
              <a:rPr lang="en-US" smtClean="0"/>
              <a:pPr/>
              <a:t>10/11/2010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CED5B-5CDF-A04C-ACED-D4368C1641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0E58-7F74-5540-82F2-06CA7F68C0FD}" type="datetimeFigureOut">
              <a:rPr lang="en-US" smtClean="0"/>
              <a:pPr/>
              <a:t>10/11/2010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CED5B-5CDF-A04C-ACED-D4368C1641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0E58-7F74-5540-82F2-06CA7F68C0FD}" type="datetimeFigureOut">
              <a:rPr lang="en-US" smtClean="0"/>
              <a:pPr/>
              <a:t>10/11/2010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CED5B-5CDF-A04C-ACED-D4368C1641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20B0E58-7F74-5540-82F2-06CA7F68C0FD}" type="datetimeFigureOut">
              <a:rPr lang="en-US" smtClean="0"/>
              <a:pPr/>
              <a:t>10/11/2010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04CED5B-5CDF-A04C-ACED-D4368C1641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gitalbooktalk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Makes a Story?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Short Story Inquiry Unit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Fantastic Binomial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 am going ask two students to say a word.</a:t>
            </a:r>
          </a:p>
          <a:p>
            <a:r>
              <a:rPr lang="en-US" dirty="0" smtClean="0"/>
              <a:t>You and your partner must then come up with a story revolving around the two said words.</a:t>
            </a:r>
          </a:p>
          <a:p>
            <a:r>
              <a:rPr lang="en-US" dirty="0" smtClean="0"/>
              <a:t>You will have </a:t>
            </a:r>
            <a:r>
              <a:rPr lang="en-US" dirty="0" smtClean="0"/>
              <a:t>5-10</a:t>
            </a:r>
            <a:r>
              <a:rPr lang="en-US" dirty="0" smtClean="0"/>
              <a:t> </a:t>
            </a:r>
            <a:r>
              <a:rPr lang="en-US" dirty="0" smtClean="0"/>
              <a:t>min. to complete your story, then we will share.</a:t>
            </a:r>
          </a:p>
          <a:p>
            <a:r>
              <a:rPr lang="en-US" dirty="0" smtClean="0"/>
              <a:t>You may record your story in your Literature Learning Log.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a few minutes and brainstorm with your partner on your dry erase boards what you both believe you need to tell or write a story.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Invention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Organize time and </a:t>
            </a:r>
            <a:r>
              <a:rPr lang="en-US" dirty="0" smtClean="0"/>
              <a:t>space </a:t>
            </a:r>
            <a:r>
              <a:rPr lang="en-US" dirty="0" smtClean="0"/>
              <a:t>into a: </a:t>
            </a:r>
          </a:p>
          <a:p>
            <a:r>
              <a:rPr lang="en-US" dirty="0" smtClean="0"/>
              <a:t>Cause-and-effect chain of events with a beginning-middle-end, and</a:t>
            </a:r>
          </a:p>
          <a:p>
            <a:r>
              <a:rPr lang="en-US" dirty="0" smtClean="0"/>
              <a:t>Embodies a judgment about the nature of events (causing a transformation) and </a:t>
            </a:r>
          </a:p>
          <a:p>
            <a:r>
              <a:rPr lang="en-US" dirty="0" smtClean="0"/>
              <a:t>Is communicated</a:t>
            </a:r>
          </a:p>
          <a:p>
            <a:pPr lvl="1"/>
            <a:r>
              <a:rPr lang="en-US" sz="1600" b="1" u="sng" dirty="0" smtClean="0"/>
              <a:t>Make sure you copy this down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C’s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ontinuum (time and space)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aused by something (cause-and-effect)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  </a:t>
            </a:r>
            <a:r>
              <a:rPr lang="en-US" dirty="0" err="1" smtClean="0"/>
              <a:t>re</a:t>
            </a:r>
            <a:r>
              <a:rPr lang="en-US" dirty="0" err="1" smtClean="0">
                <a:solidFill>
                  <a:srgbClr val="EB6615"/>
                </a:solidFill>
              </a:rPr>
              <a:t>C</a:t>
            </a:r>
            <a:r>
              <a:rPr lang="en-US" dirty="0" err="1" smtClean="0"/>
              <a:t>ognition</a:t>
            </a:r>
            <a:r>
              <a:rPr lang="en-US" dirty="0" smtClean="0"/>
              <a:t> (is communicated)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Is </a:t>
            </a:r>
            <a:r>
              <a:rPr lang="en-US" dirty="0" smtClean="0">
                <a:solidFill>
                  <a:srgbClr val="EB6615"/>
                </a:solidFill>
              </a:rPr>
              <a:t>C</a:t>
            </a:r>
            <a:r>
              <a:rPr lang="en-US" dirty="0" smtClean="0"/>
              <a:t>redible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Story in a Limerick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There once was a woman from Niger</a:t>
            </a:r>
          </a:p>
          <a:p>
            <a:pPr>
              <a:buNone/>
            </a:pPr>
            <a:r>
              <a:rPr lang="en-US" dirty="0" smtClean="0"/>
              <a:t>Who smiled as she rode on a tiger</a:t>
            </a:r>
          </a:p>
          <a:p>
            <a:pPr>
              <a:buNone/>
            </a:pPr>
            <a:r>
              <a:rPr lang="en-US" dirty="0" smtClean="0"/>
              <a:t>They returned from the ride</a:t>
            </a:r>
          </a:p>
          <a:p>
            <a:pPr>
              <a:buNone/>
            </a:pPr>
            <a:r>
              <a:rPr lang="en-US" dirty="0" smtClean="0"/>
              <a:t>With the lady inside</a:t>
            </a:r>
          </a:p>
          <a:p>
            <a:pPr>
              <a:buNone/>
            </a:pPr>
            <a:r>
              <a:rPr lang="en-US" dirty="0" smtClean="0"/>
              <a:t>And a smile on the face of the tiger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see it in action…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going to watch the first few minutes of the “Bourne Supremacy”.</a:t>
            </a:r>
          </a:p>
          <a:p>
            <a:r>
              <a:rPr lang="en-US" dirty="0" smtClean="0"/>
              <a:t>See if you can identify the four elements of story invention in the movie clip.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good story allows for…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suspension of disbelief……</a:t>
            </a:r>
          </a:p>
          <a:p>
            <a:pPr>
              <a:buNone/>
            </a:pPr>
            <a:r>
              <a:rPr lang="en-US" dirty="0" smtClean="0"/>
              <a:t>You as a reader or view become emotionally involved in the story.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Storytelling…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 one of the choices for your final project for our short story inquiry unit is to create a digital story. Either:</a:t>
            </a:r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MeStory</a:t>
            </a:r>
            <a:endParaRPr lang="en-US" dirty="0" smtClean="0"/>
          </a:p>
          <a:p>
            <a:pPr lvl="1"/>
            <a:r>
              <a:rPr lang="en-US" dirty="0" smtClean="0"/>
              <a:t>A Story of Change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hlinkClick r:id="rId2"/>
              </a:rPr>
              <a:t>www.digitalbooktalk.com</a:t>
            </a:r>
            <a:endParaRPr lang="en-US" smtClean="0"/>
          </a:p>
          <a:p>
            <a:pPr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</a:majorFont>
      <a:minorFont>
        <a:latin typeface="Arial Rounded MT Bold"/>
        <a:ea typeface=""/>
        <a:cs typeface=""/>
        <a:font script="Jpan" typeface="ＭＳ Ｐゴシック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</TotalTime>
  <Words>294</Words>
  <Application>Microsoft Office PowerPoint</Application>
  <PresentationFormat>On-screen Show (4:3)</PresentationFormat>
  <Paragraphs>39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Sky</vt:lpstr>
      <vt:lpstr>What Makes a Story?</vt:lpstr>
      <vt:lpstr>Activity Fantastic Binomial</vt:lpstr>
      <vt:lpstr>Your turn </vt:lpstr>
      <vt:lpstr>Story Invention</vt:lpstr>
      <vt:lpstr>4 C’s</vt:lpstr>
      <vt:lpstr>A Story in a Limerick</vt:lpstr>
      <vt:lpstr>Let’s see it in action…</vt:lpstr>
      <vt:lpstr>A good story allows for…</vt:lpstr>
      <vt:lpstr>Digital Storytelling…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Makes a Story?</dc:title>
  <dc:creator>Nick &amp; Angela Speach</dc:creator>
  <cp:lastModifiedBy>Angie Hill</cp:lastModifiedBy>
  <cp:revision>22</cp:revision>
  <cp:lastPrinted>2010-09-30T15:56:01Z</cp:lastPrinted>
  <dcterms:created xsi:type="dcterms:W3CDTF">2010-09-30T18:53:24Z</dcterms:created>
  <dcterms:modified xsi:type="dcterms:W3CDTF">2010-10-11T15:48:24Z</dcterms:modified>
</cp:coreProperties>
</file>