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9" r:id="rId4"/>
    <p:sldId id="260" r:id="rId5"/>
    <p:sldId id="261" r:id="rId6"/>
    <p:sldId id="262" r:id="rId7"/>
    <p:sldId id="263" r:id="rId8"/>
    <p:sldId id="257"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152400" y="2895600"/>
            <a:ext cx="8839200" cy="1303338"/>
          </a:xfrm>
        </p:spPr>
        <p:txBody>
          <a:bodyPr/>
          <a:lstStyle>
            <a:lvl1pPr algn="ctr">
              <a:defRPr/>
            </a:lvl1pPr>
          </a:lstStyle>
          <a:p>
            <a:r>
              <a:rPr lang="en-US" smtClean="0"/>
              <a:t>Click to edit Master title style</a:t>
            </a:r>
            <a:endParaRPr lang="en-US"/>
          </a:p>
        </p:txBody>
      </p:sp>
      <p:sp>
        <p:nvSpPr>
          <p:cNvPr id="62467" name="Rectangle 3"/>
          <p:cNvSpPr>
            <a:spLocks noGrp="1" noChangeArrowheads="1"/>
          </p:cNvSpPr>
          <p:nvPr>
            <p:ph type="subTitle" idx="1"/>
          </p:nvPr>
        </p:nvSpPr>
        <p:spPr>
          <a:xfrm>
            <a:off x="152400" y="4191000"/>
            <a:ext cx="8839200" cy="914400"/>
          </a:xfrm>
        </p:spPr>
        <p:txBody>
          <a:bodyPr/>
          <a:lstStyle>
            <a:lvl1pPr marL="0" indent="0" algn="ctr">
              <a:buFont typeface="Wingdings" pitchFamily="2" charset="2"/>
              <a:buNone/>
              <a:defRPr b="1"/>
            </a:lvl1pPr>
          </a:lstStyle>
          <a:p>
            <a:r>
              <a:rPr lang="en-US" smtClean="0"/>
              <a:t>Click to edit Master subtitle style</a:t>
            </a:r>
            <a:endParaRPr lang="en-US"/>
          </a:p>
        </p:txBody>
      </p:sp>
      <p:sp>
        <p:nvSpPr>
          <p:cNvPr id="4" name="Rectangle 14"/>
          <p:cNvSpPr>
            <a:spLocks noGrp="1" noChangeArrowheads="1"/>
          </p:cNvSpPr>
          <p:nvPr>
            <p:ph type="dt" sz="quarter" idx="10"/>
          </p:nvPr>
        </p:nvSpPr>
        <p:spPr/>
        <p:txBody>
          <a:bodyPr/>
          <a:lstStyle>
            <a:lvl1pPr>
              <a:defRPr smtClean="0"/>
            </a:lvl1pPr>
          </a:lstStyle>
          <a:p>
            <a:fld id="{B779E576-1E18-4181-9D6A-AE6BABAB966C}" type="datetimeFigureOut">
              <a:rPr lang="en-US" smtClean="0"/>
              <a:pPr/>
              <a:t>8/27/2009</a:t>
            </a:fld>
            <a:endParaRPr lang="en-US"/>
          </a:p>
        </p:txBody>
      </p:sp>
      <p:sp>
        <p:nvSpPr>
          <p:cNvPr id="5" name="Rectangle 15"/>
          <p:cNvSpPr>
            <a:spLocks noGrp="1" noChangeArrowheads="1"/>
          </p:cNvSpPr>
          <p:nvPr>
            <p:ph type="ftr" sz="quarter" idx="11"/>
          </p:nvPr>
        </p:nvSpPr>
        <p:spPr/>
        <p:txBody>
          <a:bodyPr/>
          <a:lstStyle>
            <a:lvl1pPr>
              <a:defRPr smtClean="0"/>
            </a:lvl1pPr>
          </a:lstStyle>
          <a:p>
            <a:endParaRPr lang="en-US"/>
          </a:p>
        </p:txBody>
      </p:sp>
      <p:sp>
        <p:nvSpPr>
          <p:cNvPr id="6" name="Rectangle 16"/>
          <p:cNvSpPr>
            <a:spLocks noGrp="1" noChangeArrowheads="1"/>
          </p:cNvSpPr>
          <p:nvPr>
            <p:ph type="sldNum" sz="quarter" idx="12"/>
          </p:nvPr>
        </p:nvSpPr>
        <p:spPr/>
        <p:txBody>
          <a:bodyPr/>
          <a:lstStyle>
            <a:lvl1pPr>
              <a:defRPr smtClean="0"/>
            </a:lvl1pPr>
          </a:lstStyle>
          <a:p>
            <a:pPr>
              <a:defRPr/>
            </a:pPr>
            <a:fld id="{DB76EEA1-E372-42FE-B6FB-781A13DBBBAF}"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C9C274B4-EF78-49E9-8A14-4E0FC16E1983}"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2400"/>
            <a:ext cx="2171700" cy="6553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62700" cy="655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0D7A6C6A-CC96-4C97-8D83-7A47155E1EB6}"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68E93114-11D8-42C2-AA2E-0CEBAB7944C0}"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5" name="Rectangle 14"/>
          <p:cNvSpPr>
            <a:spLocks noGrp="1" noChangeArrowheads="1"/>
          </p:cNvSpPr>
          <p:nvPr>
            <p:ph type="ftr" sz="quarter" idx="11"/>
          </p:nvPr>
        </p:nvSpPr>
        <p:spPr>
          <a:ln/>
        </p:spPr>
        <p:txBody>
          <a:bodyPr/>
          <a:lstStyle>
            <a:lvl1pPr>
              <a:defRPr/>
            </a:lvl1pPr>
          </a:lstStyle>
          <a:p>
            <a:endParaRPr lang="en-US"/>
          </a:p>
        </p:txBody>
      </p:sp>
      <p:sp>
        <p:nvSpPr>
          <p:cNvPr id="6" name="Rectangle 15"/>
          <p:cNvSpPr>
            <a:spLocks noGrp="1" noChangeArrowheads="1"/>
          </p:cNvSpPr>
          <p:nvPr>
            <p:ph type="sldNum" sz="quarter" idx="12"/>
          </p:nvPr>
        </p:nvSpPr>
        <p:spPr>
          <a:ln/>
        </p:spPr>
        <p:txBody>
          <a:bodyPr/>
          <a:lstStyle>
            <a:lvl1pPr>
              <a:defRPr/>
            </a:lvl1pPr>
          </a:lstStyle>
          <a:p>
            <a:pPr>
              <a:defRPr/>
            </a:pPr>
            <a:fld id="{A79697A1-4FED-4411-936B-23B48F11D3C8}"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267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BC7EFA9D-127F-4FEF-BA3D-DEA1C009B1AD}"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8" name="Rectangle 14"/>
          <p:cNvSpPr>
            <a:spLocks noGrp="1" noChangeArrowheads="1"/>
          </p:cNvSpPr>
          <p:nvPr>
            <p:ph type="ftr" sz="quarter" idx="11"/>
          </p:nvPr>
        </p:nvSpPr>
        <p:spPr>
          <a:ln/>
        </p:spPr>
        <p:txBody>
          <a:bodyPr/>
          <a:lstStyle>
            <a:lvl1pPr>
              <a:defRPr/>
            </a:lvl1pPr>
          </a:lstStyle>
          <a:p>
            <a:endParaRPr lang="en-US"/>
          </a:p>
        </p:txBody>
      </p:sp>
      <p:sp>
        <p:nvSpPr>
          <p:cNvPr id="9" name="Rectangle 15"/>
          <p:cNvSpPr>
            <a:spLocks noGrp="1" noChangeArrowheads="1"/>
          </p:cNvSpPr>
          <p:nvPr>
            <p:ph type="sldNum" sz="quarter" idx="12"/>
          </p:nvPr>
        </p:nvSpPr>
        <p:spPr>
          <a:ln/>
        </p:spPr>
        <p:txBody>
          <a:bodyPr/>
          <a:lstStyle>
            <a:lvl1pPr>
              <a:defRPr/>
            </a:lvl1pPr>
          </a:lstStyle>
          <a:p>
            <a:pPr>
              <a:defRPr/>
            </a:pPr>
            <a:fld id="{1C0D5EC2-4FBB-49CE-9142-C1D1BE8A4803}"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4" name="Rectangle 14"/>
          <p:cNvSpPr>
            <a:spLocks noGrp="1" noChangeArrowheads="1"/>
          </p:cNvSpPr>
          <p:nvPr>
            <p:ph type="ftr" sz="quarter" idx="11"/>
          </p:nvPr>
        </p:nvSpPr>
        <p:spPr>
          <a:ln/>
        </p:spPr>
        <p:txBody>
          <a:bodyPr/>
          <a:lstStyle>
            <a:lvl1pPr>
              <a:defRPr/>
            </a:lvl1pPr>
          </a:lstStyle>
          <a:p>
            <a:endParaRPr lang="en-US"/>
          </a:p>
        </p:txBody>
      </p:sp>
      <p:sp>
        <p:nvSpPr>
          <p:cNvPr id="5" name="Rectangle 15"/>
          <p:cNvSpPr>
            <a:spLocks noGrp="1" noChangeArrowheads="1"/>
          </p:cNvSpPr>
          <p:nvPr>
            <p:ph type="sldNum" sz="quarter" idx="12"/>
          </p:nvPr>
        </p:nvSpPr>
        <p:spPr>
          <a:ln/>
        </p:spPr>
        <p:txBody>
          <a:bodyPr/>
          <a:lstStyle>
            <a:lvl1pPr>
              <a:defRPr/>
            </a:lvl1pPr>
          </a:lstStyle>
          <a:p>
            <a:pPr>
              <a:defRPr/>
            </a:pPr>
            <a:fld id="{C080C883-108E-4FA7-8D8A-2EC780386A57}"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3" name="Rectangle 14"/>
          <p:cNvSpPr>
            <a:spLocks noGrp="1" noChangeArrowheads="1"/>
          </p:cNvSpPr>
          <p:nvPr>
            <p:ph type="ftr" sz="quarter" idx="11"/>
          </p:nvPr>
        </p:nvSpPr>
        <p:spPr>
          <a:ln/>
        </p:spPr>
        <p:txBody>
          <a:bodyPr/>
          <a:lstStyle>
            <a:lvl1pPr>
              <a:defRPr/>
            </a:lvl1pPr>
          </a:lstStyle>
          <a:p>
            <a:endParaRPr lang="en-US"/>
          </a:p>
        </p:txBody>
      </p:sp>
      <p:sp>
        <p:nvSpPr>
          <p:cNvPr id="4" name="Rectangle 15"/>
          <p:cNvSpPr>
            <a:spLocks noGrp="1" noChangeArrowheads="1"/>
          </p:cNvSpPr>
          <p:nvPr>
            <p:ph type="sldNum" sz="quarter" idx="12"/>
          </p:nvPr>
        </p:nvSpPr>
        <p:spPr>
          <a:ln/>
        </p:spPr>
        <p:txBody>
          <a:bodyPr/>
          <a:lstStyle>
            <a:lvl1pPr>
              <a:defRPr/>
            </a:lvl1pPr>
          </a:lstStyle>
          <a:p>
            <a:pPr>
              <a:defRPr/>
            </a:pPr>
            <a:fld id="{240B25AA-91CA-4E30-AC64-D2978BF9193E}"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4A48AD4D-6D4F-45A4-92EF-137BB4756897}"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3"/>
          <p:cNvSpPr>
            <a:spLocks noGrp="1" noChangeArrowheads="1"/>
          </p:cNvSpPr>
          <p:nvPr>
            <p:ph type="dt" sz="half" idx="10"/>
          </p:nvPr>
        </p:nvSpPr>
        <p:spPr>
          <a:ln/>
        </p:spPr>
        <p:txBody>
          <a:bodyPr/>
          <a:lstStyle>
            <a:lvl1pPr>
              <a:defRPr/>
            </a:lvl1pPr>
          </a:lstStyle>
          <a:p>
            <a:fld id="{B779E576-1E18-4181-9D6A-AE6BABAB966C}" type="datetimeFigureOut">
              <a:rPr lang="en-US" smtClean="0"/>
              <a:pPr/>
              <a:t>8/27/2009</a:t>
            </a:fld>
            <a:endParaRPr lang="en-US"/>
          </a:p>
        </p:txBody>
      </p:sp>
      <p:sp>
        <p:nvSpPr>
          <p:cNvPr id="6" name="Rectangle 14"/>
          <p:cNvSpPr>
            <a:spLocks noGrp="1" noChangeArrowheads="1"/>
          </p:cNvSpPr>
          <p:nvPr>
            <p:ph type="ftr" sz="quarter" idx="11"/>
          </p:nvPr>
        </p:nvSpPr>
        <p:spPr>
          <a:ln/>
        </p:spPr>
        <p:txBody>
          <a:bodyPr/>
          <a:lstStyle>
            <a:lvl1pPr>
              <a:defRPr/>
            </a:lvl1pPr>
          </a:lstStyle>
          <a:p>
            <a:endParaRPr lang="en-US"/>
          </a:p>
        </p:txBody>
      </p:sp>
      <p:sp>
        <p:nvSpPr>
          <p:cNvPr id="7" name="Rectangle 15"/>
          <p:cNvSpPr>
            <a:spLocks noGrp="1" noChangeArrowheads="1"/>
          </p:cNvSpPr>
          <p:nvPr>
            <p:ph type="sldNum" sz="quarter" idx="12"/>
          </p:nvPr>
        </p:nvSpPr>
        <p:spPr>
          <a:ln/>
        </p:spPr>
        <p:txBody>
          <a:bodyPr/>
          <a:lstStyle>
            <a:lvl1pPr>
              <a:defRPr/>
            </a:lvl1pPr>
          </a:lstStyle>
          <a:p>
            <a:pPr>
              <a:defRPr/>
            </a:pPr>
            <a:fld id="{87A7BCE8-32CB-4C99-8A9C-677702B9AE84}" type="slidenum">
              <a:rPr lang="en-US"/>
              <a:pPr>
                <a:defRPr/>
              </a:pPr>
              <a:t>‹#›</a:t>
            </a:fld>
            <a:endParaRPr lang="en-US"/>
          </a:p>
        </p:txBody>
      </p:sp>
    </p:spTree>
  </p:cSld>
  <p:clrMapOvr>
    <a:masterClrMapping/>
  </p:clrMapOvr>
  <p:transition spd="med">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6868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1027" name="Rectangle 3"/>
          <p:cNvSpPr>
            <a:spLocks noGrp="1" noChangeArrowheads="1"/>
          </p:cNvSpPr>
          <p:nvPr>
            <p:ph type="body" idx="1"/>
          </p:nvPr>
        </p:nvSpPr>
        <p:spPr bwMode="auto">
          <a:xfrm>
            <a:off x="228600" y="1676400"/>
            <a:ext cx="86868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53" name="Rectangle 1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vl1pPr>
          </a:lstStyle>
          <a:p>
            <a:fld id="{B779E576-1E18-4181-9D6A-AE6BABAB966C}" type="datetimeFigureOut">
              <a:rPr lang="en-US" smtClean="0"/>
              <a:pPr/>
              <a:t>8/27/2009</a:t>
            </a:fld>
            <a:endParaRPr lang="en-US"/>
          </a:p>
        </p:txBody>
      </p:sp>
      <p:sp>
        <p:nvSpPr>
          <p:cNvPr id="61454" name="Rectangle 1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endParaRPr lang="en-US"/>
          </a:p>
        </p:txBody>
      </p:sp>
      <p:sp>
        <p:nvSpPr>
          <p:cNvPr id="61455" name="Rectangle 1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323205F-40F1-4C5B-8339-3DBE8152C88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ransition spd="med">
    <p:random/>
  </p:transition>
  <p:timing>
    <p:tnLst>
      <p:par>
        <p:cTn id="1" dur="indefinite" restart="never" nodeType="tmRoot"/>
      </p:par>
    </p:tnLst>
  </p:timing>
  <p:txStyles>
    <p:titleStyle>
      <a:lvl1pPr algn="l" rtl="0" eaLnBrk="1" fontAlgn="base" hangingPunct="1">
        <a:spcBef>
          <a:spcPct val="0"/>
        </a:spcBef>
        <a:spcAft>
          <a:spcPct val="0"/>
        </a:spcAft>
        <a:defRPr kumimoji="1" sz="4400" b="1">
          <a:solidFill>
            <a:schemeClr val="tx1"/>
          </a:solidFill>
          <a:latin typeface="+mj-lt"/>
          <a:ea typeface="+mj-ea"/>
          <a:cs typeface="+mj-cs"/>
        </a:defRPr>
      </a:lvl1pPr>
      <a:lvl2pPr algn="l" rtl="0" eaLnBrk="1" fontAlgn="base" hangingPunct="1">
        <a:spcBef>
          <a:spcPct val="0"/>
        </a:spcBef>
        <a:spcAft>
          <a:spcPct val="0"/>
        </a:spcAft>
        <a:defRPr kumimoji="1" sz="4400" b="1">
          <a:solidFill>
            <a:schemeClr val="tx1"/>
          </a:solidFill>
          <a:latin typeface="Arial" charset="0"/>
        </a:defRPr>
      </a:lvl2pPr>
      <a:lvl3pPr algn="l" rtl="0" eaLnBrk="1" fontAlgn="base" hangingPunct="1">
        <a:spcBef>
          <a:spcPct val="0"/>
        </a:spcBef>
        <a:spcAft>
          <a:spcPct val="0"/>
        </a:spcAft>
        <a:defRPr kumimoji="1" sz="4400" b="1">
          <a:solidFill>
            <a:schemeClr val="tx1"/>
          </a:solidFill>
          <a:latin typeface="Arial" charset="0"/>
        </a:defRPr>
      </a:lvl3pPr>
      <a:lvl4pPr algn="l" rtl="0" eaLnBrk="1" fontAlgn="base" hangingPunct="1">
        <a:spcBef>
          <a:spcPct val="0"/>
        </a:spcBef>
        <a:spcAft>
          <a:spcPct val="0"/>
        </a:spcAft>
        <a:defRPr kumimoji="1" sz="4400" b="1">
          <a:solidFill>
            <a:schemeClr val="tx1"/>
          </a:solidFill>
          <a:latin typeface="Arial" charset="0"/>
        </a:defRPr>
      </a:lvl4pPr>
      <a:lvl5pPr algn="l" rtl="0" eaLnBrk="1" fontAlgn="base" hangingPunct="1">
        <a:spcBef>
          <a:spcPct val="0"/>
        </a:spcBef>
        <a:spcAft>
          <a:spcPct val="0"/>
        </a:spcAft>
        <a:defRPr kumimoji="1" sz="4400" b="1">
          <a:solidFill>
            <a:schemeClr val="tx1"/>
          </a:solidFill>
          <a:latin typeface="Arial" charset="0"/>
        </a:defRPr>
      </a:lvl5pPr>
      <a:lvl6pPr marL="457200" algn="l" rtl="0" eaLnBrk="1" fontAlgn="base" hangingPunct="1">
        <a:spcBef>
          <a:spcPct val="0"/>
        </a:spcBef>
        <a:spcAft>
          <a:spcPct val="0"/>
        </a:spcAft>
        <a:defRPr kumimoji="1" sz="4400" b="1">
          <a:solidFill>
            <a:schemeClr val="tx1"/>
          </a:solidFill>
          <a:latin typeface="Arial" charset="0"/>
        </a:defRPr>
      </a:lvl6pPr>
      <a:lvl7pPr marL="914400" algn="l" rtl="0" eaLnBrk="1" fontAlgn="base" hangingPunct="1">
        <a:spcBef>
          <a:spcPct val="0"/>
        </a:spcBef>
        <a:spcAft>
          <a:spcPct val="0"/>
        </a:spcAft>
        <a:defRPr kumimoji="1" sz="4400" b="1">
          <a:solidFill>
            <a:schemeClr val="tx1"/>
          </a:solidFill>
          <a:latin typeface="Arial" charset="0"/>
        </a:defRPr>
      </a:lvl7pPr>
      <a:lvl8pPr marL="1371600" algn="l" rtl="0" eaLnBrk="1" fontAlgn="base" hangingPunct="1">
        <a:spcBef>
          <a:spcPct val="0"/>
        </a:spcBef>
        <a:spcAft>
          <a:spcPct val="0"/>
        </a:spcAft>
        <a:defRPr kumimoji="1" sz="4400" b="1">
          <a:solidFill>
            <a:schemeClr val="tx1"/>
          </a:solidFill>
          <a:latin typeface="Arial" charset="0"/>
        </a:defRPr>
      </a:lvl8pPr>
      <a:lvl9pPr marL="1828800" algn="l" rtl="0" eaLnBrk="1" fontAlgn="base" hangingPunct="1">
        <a:spcBef>
          <a:spcPct val="0"/>
        </a:spcBef>
        <a:spcAft>
          <a:spcPct val="0"/>
        </a:spcAft>
        <a:defRPr kumimoji="1" sz="4400" b="1">
          <a:solidFill>
            <a:schemeClr val="tx1"/>
          </a:solidFill>
          <a:latin typeface="Arial" charset="0"/>
        </a:defRPr>
      </a:lvl9pPr>
    </p:titleStyle>
    <p:bodyStyle>
      <a:lvl1pPr marL="342900" indent="-342900" algn="l" rtl="0" eaLnBrk="1" fontAlgn="base" hangingPunct="1">
        <a:spcBef>
          <a:spcPct val="20000"/>
        </a:spcBef>
        <a:spcAft>
          <a:spcPct val="0"/>
        </a:spcAft>
        <a:buClr>
          <a:srgbClr val="3A5047"/>
        </a:buClr>
        <a:buSzPct val="75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3A5047"/>
        </a:buClr>
        <a:buSzPct val="75000"/>
        <a:buFont typeface="Wingdings" pitchFamily="2" charset="2"/>
        <a:buChar char="n"/>
        <a:defRPr kumimoji="1" sz="2800">
          <a:solidFill>
            <a:schemeClr val="tx1"/>
          </a:solidFill>
          <a:latin typeface="+mn-lt"/>
        </a:defRPr>
      </a:lvl2pPr>
      <a:lvl3pPr marL="1143000" indent="-228600" algn="l" rtl="0" eaLnBrk="1" fontAlgn="base" hangingPunct="1">
        <a:spcBef>
          <a:spcPct val="20000"/>
        </a:spcBef>
        <a:spcAft>
          <a:spcPct val="0"/>
        </a:spcAft>
        <a:buClr>
          <a:srgbClr val="3A5047"/>
        </a:buClr>
        <a:buSzPct val="75000"/>
        <a:buFont typeface="Wingdings" pitchFamily="2" charset="2"/>
        <a:buChar char="n"/>
        <a:defRPr kumimoji="1" sz="2400">
          <a:solidFill>
            <a:schemeClr val="tx1"/>
          </a:solidFill>
          <a:latin typeface="+mn-lt"/>
        </a:defRPr>
      </a:lvl3pPr>
      <a:lvl4pPr marL="16002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4pPr>
      <a:lvl5pPr marL="20574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3A5047"/>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bcBulletin" pitchFamily="2" charset="0"/>
              </a:rPr>
              <a:t>Writing</a:t>
            </a:r>
            <a:endParaRPr lang="en-US" dirty="0">
              <a:latin typeface="AbcBulletin" pitchFamily="2" charset="0"/>
            </a:endParaRPr>
          </a:p>
        </p:txBody>
      </p:sp>
      <p:sp>
        <p:nvSpPr>
          <p:cNvPr id="3" name="Subtitle 2"/>
          <p:cNvSpPr>
            <a:spLocks noGrp="1"/>
          </p:cNvSpPr>
          <p:nvPr>
            <p:ph type="subTitle" idx="1"/>
          </p:nvPr>
        </p:nvSpPr>
        <p:spPr/>
        <p:txBody>
          <a:bodyPr/>
          <a:lstStyle/>
          <a:p>
            <a:r>
              <a:rPr lang="en-US" dirty="0" err="1" smtClean="0">
                <a:latin typeface="AbcBulletin" pitchFamily="2" charset="0"/>
              </a:rPr>
              <a:t>Freewriting</a:t>
            </a:r>
            <a:endParaRPr lang="en-US" dirty="0">
              <a:latin typeface="AbcBulletin" pitchFamily="2" charset="0"/>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latin typeface="AbcBulletin" pitchFamily="2" charset="0"/>
              </a:rPr>
              <a:t>Freewriting</a:t>
            </a:r>
            <a:endParaRPr lang="en-US"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Lucy </a:t>
            </a:r>
            <a:r>
              <a:rPr lang="en-US" dirty="0" err="1" smtClean="0">
                <a:latin typeface="Maiandra GD" pitchFamily="34" charset="0"/>
              </a:rPr>
              <a:t>Grealy</a:t>
            </a:r>
            <a:r>
              <a:rPr lang="en-US" dirty="0" smtClean="0">
                <a:latin typeface="Maiandra GD" pitchFamily="34" charset="0"/>
              </a:rPr>
              <a:t> was diagnosed with bone cancer in her jaw. The cancer and chemotherapy ate away at her jawbone, collapsing her face. She was always in great pain, her face was deformed and she was starting junior high school, or middle school.</a:t>
            </a:r>
          </a:p>
          <a:p>
            <a:endParaRPr lang="en-US" dirty="0" smtClean="0">
              <a:latin typeface="Maiandra GD" pitchFamily="34" charset="0"/>
            </a:endParaRPr>
          </a:p>
          <a:p>
            <a:r>
              <a:rPr lang="en-US" b="1" i="1" dirty="0" smtClean="0">
                <a:latin typeface="Maiandra GD" pitchFamily="34" charset="0"/>
              </a:rPr>
              <a:t>Where would be the hardest place for her to be at school?</a:t>
            </a:r>
            <a:endParaRPr lang="en-US" b="1" i="1"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lstStyle/>
          <a:p>
            <a:pPr>
              <a:buNone/>
            </a:pPr>
            <a:r>
              <a:rPr lang="en-US" sz="2200" i="1" dirty="0" smtClean="0">
                <a:latin typeface="Maiandra GD" pitchFamily="34" charset="0"/>
              </a:rPr>
              <a:t>Having seen plenty of teen movies with their promise of intrigue and drama, I had been looking forward to going to the lunchroom. As it happened, I sat down next to a table full of boys.</a:t>
            </a:r>
            <a:endParaRPr lang="en-US" sz="2200" dirty="0" smtClean="0">
              <a:latin typeface="Maiandra GD" pitchFamily="34" charset="0"/>
            </a:endParaRPr>
          </a:p>
          <a:p>
            <a:pPr>
              <a:buNone/>
            </a:pPr>
            <a:r>
              <a:rPr lang="en-US" sz="2200" i="1" dirty="0" smtClean="0">
                <a:latin typeface="Maiandra GD" pitchFamily="34" charset="0"/>
              </a:rPr>
              <a:t>		They pointed openly and laughed, calling out loudly enough for me to hear, “What on earth is that?” “That is the ugliest girl I have ever seen.” I knew in my heart that their comments had nothing to do with me, that this was all about them appearing tough and cool to their friends. But these boys were older than the ones in grade school, and for the very first time I realized they were passing judgment on my suitability, or lack of it, as a girlfriend…The same group took to seeking me out and purposely sitting near me day after day, even when I tried to camouflage myself by sitting in the middle of a group. They grew bolder, and I could hear them plotting to send someone to sit across from me. I’d look up from my food and there would be a boy slouching awkwardly in a red plastic chair, innocently asking me my name. Then he’d ask me how I got so ugly. At this the group would burst into laughter, and my listener would saunter back victorious.</a:t>
            </a:r>
          </a:p>
          <a:p>
            <a:pPr>
              <a:buNone/>
            </a:pPr>
            <a:endParaRPr lang="en-US" sz="2200" dirty="0" smtClean="0">
              <a:latin typeface="Maiandra GD" pitchFamily="34" charset="0"/>
            </a:endParaRPr>
          </a:p>
          <a:p>
            <a:pPr>
              <a:buNone/>
            </a:pPr>
            <a:endParaRPr lang="en-US" sz="1800"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AbcBulletin" pitchFamily="2" charset="0"/>
              </a:rPr>
              <a:t>Autobiography of a Face</a:t>
            </a:r>
            <a:endParaRPr lang="en-US" b="0"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What words or phrases stick with you? </a:t>
            </a:r>
            <a:r>
              <a:rPr lang="en-US" sz="2000" i="1" dirty="0" smtClean="0">
                <a:latin typeface="Maiandra GD" pitchFamily="34" charset="0"/>
              </a:rPr>
              <a:t>(copy answers on the board)</a:t>
            </a:r>
          </a:p>
          <a:p>
            <a:endParaRPr lang="en-US" dirty="0" smtClean="0">
              <a:latin typeface="Maiandra GD" pitchFamily="34" charset="0"/>
            </a:endParaRPr>
          </a:p>
          <a:p>
            <a:endParaRPr lang="en-US" dirty="0" smtClean="0">
              <a:latin typeface="Maiandra GD" pitchFamily="34" charset="0"/>
            </a:endParaRPr>
          </a:p>
          <a:p>
            <a:endParaRPr lang="en-US" dirty="0" smtClean="0">
              <a:latin typeface="Maiandra GD" pitchFamily="34" charset="0"/>
            </a:endParaRPr>
          </a:p>
          <a:p>
            <a:r>
              <a:rPr lang="en-US" dirty="0" smtClean="0">
                <a:latin typeface="Maiandra GD" pitchFamily="34" charset="0"/>
              </a:rPr>
              <a:t>Why do you think the red plastic chair stuck with Lucy?</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AbcBulletin" pitchFamily="2" charset="0"/>
              </a:rPr>
              <a:t>Autobiography of a Face</a:t>
            </a:r>
            <a:endParaRPr lang="en-US" b="0" dirty="0">
              <a:latin typeface="AbcBulletin" pitchFamily="2" charset="0"/>
            </a:endParaRPr>
          </a:p>
        </p:txBody>
      </p:sp>
      <p:sp>
        <p:nvSpPr>
          <p:cNvPr id="3" name="Content Placeholder 2"/>
          <p:cNvSpPr>
            <a:spLocks noGrp="1"/>
          </p:cNvSpPr>
          <p:nvPr>
            <p:ph idx="1"/>
          </p:nvPr>
        </p:nvSpPr>
        <p:spPr/>
        <p:txBody>
          <a:bodyPr/>
          <a:lstStyle/>
          <a:p>
            <a:r>
              <a:rPr lang="en-US" dirty="0" smtClean="0">
                <a:latin typeface="Maiandra GD" pitchFamily="34" charset="0"/>
              </a:rPr>
              <a:t>Why do you think people make fun of each other?</a:t>
            </a:r>
          </a:p>
          <a:p>
            <a:endParaRPr lang="en-US" dirty="0" smtClean="0">
              <a:latin typeface="Maiandra GD" pitchFamily="34" charset="0"/>
            </a:endParaRPr>
          </a:p>
          <a:p>
            <a:endParaRPr lang="en-US" dirty="0" smtClean="0">
              <a:latin typeface="Maiandra GD" pitchFamily="34" charset="0"/>
            </a:endParaRPr>
          </a:p>
          <a:p>
            <a:r>
              <a:rPr lang="en-US" dirty="0" smtClean="0">
                <a:latin typeface="Maiandra GD" pitchFamily="34" charset="0"/>
              </a:rPr>
              <a:t>How do you think it affects others?</a:t>
            </a:r>
          </a:p>
          <a:p>
            <a:endParaRPr lang="en-US" dirty="0" smtClean="0">
              <a:latin typeface="Maiandra GD" pitchFamily="34" charset="0"/>
            </a:endParaRPr>
          </a:p>
          <a:p>
            <a:endParaRPr lang="en-US" dirty="0" smtClean="0">
              <a:latin typeface="Maiandra GD" pitchFamily="34" charset="0"/>
            </a:endParaRPr>
          </a:p>
          <a:p>
            <a:r>
              <a:rPr lang="en-US" dirty="0" smtClean="0">
                <a:latin typeface="Maiandra GD" pitchFamily="34" charset="0"/>
              </a:rPr>
              <a:t>Teacher memory…</a:t>
            </a:r>
          </a:p>
          <a:p>
            <a:pPr>
              <a:buNone/>
            </a:pPr>
            <a:endParaRPr lang="en-US" dirty="0" smtClean="0">
              <a:latin typeface="Maiandra GD" pitchFamily="34" charset="0"/>
            </a:endParaRPr>
          </a:p>
          <a:p>
            <a:pPr>
              <a:buNone/>
            </a:pPr>
            <a:endParaRPr lang="en-US"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AbcBulletin" pitchFamily="2" charset="0"/>
              </a:rPr>
              <a:t>Bullying!</a:t>
            </a:r>
            <a:endParaRPr lang="en-US" b="0" dirty="0">
              <a:latin typeface="AbcBulletin" pitchFamily="2" charset="0"/>
            </a:endParaRPr>
          </a:p>
        </p:txBody>
      </p:sp>
      <p:sp>
        <p:nvSpPr>
          <p:cNvPr id="3" name="Content Placeholder 2"/>
          <p:cNvSpPr>
            <a:spLocks noGrp="1"/>
          </p:cNvSpPr>
          <p:nvPr>
            <p:ph idx="1"/>
          </p:nvPr>
        </p:nvSpPr>
        <p:spPr/>
        <p:txBody>
          <a:bodyPr/>
          <a:lstStyle/>
          <a:p>
            <a:pPr>
              <a:buNone/>
            </a:pPr>
            <a:r>
              <a:rPr lang="en-US" dirty="0" smtClean="0">
                <a:latin typeface="Maiandra GD" pitchFamily="34" charset="0"/>
              </a:rPr>
              <a:t>I will stand up against bullying in my classroom, and I expect you to refrain from it and stand up to it by saying “cut it out,” or changing the subject. If it is a problem, see me, and we will work it out.</a:t>
            </a:r>
            <a:endParaRPr lang="en-US"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err="1" smtClean="0">
                <a:latin typeface="AbcBulletin" pitchFamily="2" charset="0"/>
              </a:rPr>
              <a:t>Freewriting</a:t>
            </a:r>
            <a:endParaRPr lang="en-US" b="0" dirty="0">
              <a:latin typeface="AbcBulletin" pitchFamily="2" charset="0"/>
            </a:endParaRPr>
          </a:p>
        </p:txBody>
      </p:sp>
      <p:sp>
        <p:nvSpPr>
          <p:cNvPr id="3" name="Content Placeholder 2"/>
          <p:cNvSpPr>
            <a:spLocks noGrp="1"/>
          </p:cNvSpPr>
          <p:nvPr>
            <p:ph idx="1"/>
          </p:nvPr>
        </p:nvSpPr>
        <p:spPr/>
        <p:txBody>
          <a:bodyPr/>
          <a:lstStyle/>
          <a:p>
            <a:r>
              <a:rPr lang="en-US" dirty="0" err="1" smtClean="0">
                <a:latin typeface="Maiandra GD" pitchFamily="34" charset="0"/>
              </a:rPr>
              <a:t>Freewriting</a:t>
            </a:r>
            <a:r>
              <a:rPr lang="en-US" dirty="0" smtClean="0">
                <a:latin typeface="Maiandra GD" pitchFamily="34" charset="0"/>
              </a:rPr>
              <a:t> will be an important part of our writing class, and something you will do often in your writer’s notebook.</a:t>
            </a:r>
            <a:endParaRPr lang="en-US"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219200"/>
          </a:xfrm>
        </p:spPr>
        <p:txBody>
          <a:bodyPr/>
          <a:lstStyle/>
          <a:p>
            <a:pPr algn="ctr"/>
            <a:r>
              <a:rPr lang="en-US" dirty="0" err="1" smtClean="0">
                <a:latin typeface="AbcBulletin" pitchFamily="2" charset="0"/>
              </a:rPr>
              <a:t>Freewriting</a:t>
            </a:r>
            <a:r>
              <a:rPr lang="en-US" dirty="0" smtClean="0">
                <a:latin typeface="AbcBulletin" pitchFamily="2" charset="0"/>
              </a:rPr>
              <a:t> Rules</a:t>
            </a:r>
            <a:endParaRPr lang="en-US" dirty="0">
              <a:latin typeface="AbcBulletin" pitchFamily="2" charset="0"/>
            </a:endParaRPr>
          </a:p>
        </p:txBody>
      </p:sp>
      <p:sp>
        <p:nvSpPr>
          <p:cNvPr id="3" name="Content Placeholder 2"/>
          <p:cNvSpPr>
            <a:spLocks noGrp="1"/>
          </p:cNvSpPr>
          <p:nvPr>
            <p:ph idx="1"/>
          </p:nvPr>
        </p:nvSpPr>
        <p:spPr>
          <a:xfrm>
            <a:off x="228600" y="1219200"/>
            <a:ext cx="8686800" cy="5867400"/>
          </a:xfrm>
        </p:spPr>
        <p:txBody>
          <a:bodyPr/>
          <a:lstStyle/>
          <a:p>
            <a:pPr>
              <a:buNone/>
            </a:pPr>
            <a:r>
              <a:rPr lang="en-US" sz="3000" b="1" u="sng" dirty="0" smtClean="0">
                <a:latin typeface="Maiandra GD" pitchFamily="34" charset="0"/>
              </a:rPr>
              <a:t>Copy these rules into the “Writing” section of your Writer’s Notebook.</a:t>
            </a:r>
          </a:p>
          <a:p>
            <a:pPr>
              <a:buNone/>
            </a:pPr>
            <a:endParaRPr lang="en-US" sz="3000" dirty="0" smtClean="0">
              <a:latin typeface="Maiandra GD" pitchFamily="34" charset="0"/>
            </a:endParaRPr>
          </a:p>
          <a:p>
            <a:pPr>
              <a:buNone/>
            </a:pPr>
            <a:r>
              <a:rPr lang="en-US" sz="2200" dirty="0" smtClean="0">
                <a:latin typeface="Maiandra GD" pitchFamily="34" charset="0"/>
              </a:rPr>
              <a:t>1. Write. Just write. Keep your hand moving. (The only way to do </a:t>
            </a:r>
            <a:r>
              <a:rPr lang="en-US" sz="2200" dirty="0" err="1" smtClean="0">
                <a:latin typeface="Maiandra GD" pitchFamily="34" charset="0"/>
              </a:rPr>
              <a:t>freewriting</a:t>
            </a:r>
            <a:r>
              <a:rPr lang="en-US" sz="2200" dirty="0" smtClean="0">
                <a:latin typeface="Maiandra GD" pitchFamily="34" charset="0"/>
              </a:rPr>
              <a:t> wrong is to not write or to quit early.</a:t>
            </a:r>
          </a:p>
          <a:p>
            <a:pPr>
              <a:buNone/>
            </a:pPr>
            <a:r>
              <a:rPr lang="en-US" sz="2200" dirty="0" smtClean="0">
                <a:latin typeface="Maiandra GD" pitchFamily="34" charset="0"/>
              </a:rPr>
              <a:t>2. Experiment with spelling, punctuation, and grammar.</a:t>
            </a:r>
          </a:p>
          <a:p>
            <a:pPr>
              <a:buNone/>
            </a:pPr>
            <a:r>
              <a:rPr lang="en-US" sz="2200" dirty="0" smtClean="0">
                <a:latin typeface="Maiandra GD" pitchFamily="34" charset="0"/>
              </a:rPr>
              <a:t>3. Go wherever your writing (thinking on the page) take </a:t>
            </a:r>
            <a:r>
              <a:rPr lang="en-US" sz="2200" dirty="0" err="1" smtClean="0">
                <a:latin typeface="Maiandra GD" pitchFamily="34" charset="0"/>
              </a:rPr>
              <a:t>syou</a:t>
            </a:r>
            <a:r>
              <a:rPr lang="en-US" sz="2200" dirty="0" smtClean="0">
                <a:latin typeface="Maiandra GD" pitchFamily="34" charset="0"/>
              </a:rPr>
              <a:t>. (If another story comes to mind, maybe that’s what you should be writing about. Go for it!)</a:t>
            </a:r>
          </a:p>
          <a:p>
            <a:pPr>
              <a:buNone/>
            </a:pPr>
            <a:r>
              <a:rPr lang="en-US" sz="2200" dirty="0" smtClean="0">
                <a:latin typeface="Maiandra GD" pitchFamily="34" charset="0"/>
              </a:rPr>
              <a:t>4. Be specific. (Use active verbs, strong nouns and awesome adjectives. But don’t forget to use strong imagery! Show me, don’t tell me!)</a:t>
            </a:r>
          </a:p>
          <a:p>
            <a:pPr>
              <a:buNone/>
            </a:pPr>
            <a:r>
              <a:rPr lang="en-US" sz="2200" dirty="0" smtClean="0">
                <a:latin typeface="Maiandra GD" pitchFamily="34" charset="0"/>
              </a:rPr>
              <a:t>5. As Natalie Goldberg says, “You are free to write the worst junk in America.”</a:t>
            </a:r>
          </a:p>
          <a:p>
            <a:pPr marL="514350" indent="-514350">
              <a:buFont typeface="+mj-lt"/>
              <a:buAutoNum type="arabicPeriod"/>
            </a:pPr>
            <a:endParaRPr lang="en-US"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0" dirty="0" smtClean="0">
                <a:latin typeface="AbcBulletin" pitchFamily="2" charset="0"/>
              </a:rPr>
              <a:t>It’s Your Turn</a:t>
            </a:r>
            <a:endParaRPr lang="en-US" b="0" dirty="0">
              <a:latin typeface="AbcBulletin" pitchFamily="2" charset="0"/>
            </a:endParaRPr>
          </a:p>
        </p:txBody>
      </p:sp>
      <p:sp>
        <p:nvSpPr>
          <p:cNvPr id="3" name="Content Placeholder 2"/>
          <p:cNvSpPr>
            <a:spLocks noGrp="1"/>
          </p:cNvSpPr>
          <p:nvPr>
            <p:ph idx="1"/>
          </p:nvPr>
        </p:nvSpPr>
        <p:spPr/>
        <p:txBody>
          <a:bodyPr/>
          <a:lstStyle/>
          <a:p>
            <a:r>
              <a:rPr lang="en-US" sz="3000" dirty="0" smtClean="0">
                <a:latin typeface="Maiandra GD" pitchFamily="34" charset="0"/>
              </a:rPr>
              <a:t>Turn a to a clean page in your “Writing” section of your writer’s notebook, and title the page, </a:t>
            </a:r>
            <a:r>
              <a:rPr lang="en-US" sz="3000" b="1" i="1" dirty="0" smtClean="0">
                <a:latin typeface="Maiandra GD" pitchFamily="34" charset="0"/>
              </a:rPr>
              <a:t>Bullying</a:t>
            </a:r>
            <a:r>
              <a:rPr lang="en-US" sz="3000" dirty="0" smtClean="0">
                <a:latin typeface="Maiandra GD" pitchFamily="34" charset="0"/>
              </a:rPr>
              <a:t>  and skip a line.</a:t>
            </a:r>
          </a:p>
          <a:p>
            <a:r>
              <a:rPr lang="en-US" sz="3000" dirty="0" smtClean="0">
                <a:latin typeface="Maiandra GD" pitchFamily="34" charset="0"/>
              </a:rPr>
              <a:t>Now write about something you’ve done, experienced or have seen happen.</a:t>
            </a:r>
          </a:p>
          <a:p>
            <a:r>
              <a:rPr lang="en-US" sz="3000" dirty="0" smtClean="0">
                <a:latin typeface="Maiandra GD" pitchFamily="34" charset="0"/>
              </a:rPr>
              <a:t>Start with the idea of bullying and go where the writing takes you!</a:t>
            </a:r>
          </a:p>
          <a:p>
            <a:r>
              <a:rPr lang="en-US" sz="3000" b="1" i="1" dirty="0" smtClean="0">
                <a:latin typeface="Maiandra GD" pitchFamily="34" charset="0"/>
              </a:rPr>
              <a:t>Remember what Lucy </a:t>
            </a:r>
            <a:r>
              <a:rPr lang="en-US" sz="3000" b="1" i="1" dirty="0" err="1" smtClean="0">
                <a:latin typeface="Maiandra GD" pitchFamily="34" charset="0"/>
              </a:rPr>
              <a:t>Grealy</a:t>
            </a:r>
            <a:r>
              <a:rPr lang="en-US" sz="3000" b="1" i="1" dirty="0" smtClean="0">
                <a:latin typeface="Maiandra GD" pitchFamily="34" charset="0"/>
              </a:rPr>
              <a:t> did to make pictures and images in our heads. Try to add specific details!”</a:t>
            </a:r>
            <a:endParaRPr lang="en-US" sz="3000" b="1" i="1" dirty="0">
              <a:latin typeface="Maiandra GD" pitchFamily="34" charset="0"/>
            </a:endParaRPr>
          </a:p>
        </p:txBody>
      </p:sp>
    </p:spTree>
  </p:cSld>
  <p:clrMapOvr>
    <a:masterClrMapping/>
  </p:clrMapOvr>
  <p:transition spd="med">
    <p:random/>
  </p:transition>
  <p:timing>
    <p:tnLst>
      <p:par>
        <p:cTn id="1" dur="indefinite" restart="never" nodeType="tmRoot"/>
      </p:par>
    </p:tnLst>
  </p:timing>
</p:sld>
</file>

<file path=ppt/theme/theme1.xml><?xml version="1.0" encoding="utf-8"?>
<a:theme xmlns:a="http://schemas.openxmlformats.org/drawingml/2006/main" name="Green and white abstract design template">
  <a:themeElements>
    <a:clrScheme name="Default Design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FFFFFF"/>
        </a:dk2>
        <a:lt2>
          <a:srgbClr val="969696"/>
        </a:lt2>
        <a:accent1>
          <a:srgbClr val="93D598"/>
        </a:accent1>
        <a:accent2>
          <a:srgbClr val="29A744"/>
        </a:accent2>
        <a:accent3>
          <a:srgbClr val="FFFFFF"/>
        </a:accent3>
        <a:accent4>
          <a:srgbClr val="000000"/>
        </a:accent4>
        <a:accent5>
          <a:srgbClr val="C8E7CA"/>
        </a:accent5>
        <a:accent6>
          <a:srgbClr val="24973D"/>
        </a:accent6>
        <a:hlink>
          <a:srgbClr val="556731"/>
        </a:hlink>
        <a:folHlink>
          <a:srgbClr val="1A3021"/>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Green and white abstract design template</Template>
  <TotalTime>164</TotalTime>
  <Words>457</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Green and white abstract design template</vt:lpstr>
      <vt:lpstr>Writing</vt:lpstr>
      <vt:lpstr>Freewriting</vt:lpstr>
      <vt:lpstr>Slide 3</vt:lpstr>
      <vt:lpstr>Autobiography of a Face</vt:lpstr>
      <vt:lpstr>Autobiography of a Face</vt:lpstr>
      <vt:lpstr>Bullying!</vt:lpstr>
      <vt:lpstr>Freewriting</vt:lpstr>
      <vt:lpstr>Freewriting Rules</vt:lpstr>
      <vt:lpstr>It’s Your Turn</vt:lpstr>
    </vt:vector>
  </TitlesOfParts>
  <Company>CCPS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dc:title>
  <dc:creator>Angie Hill</dc:creator>
  <cp:lastModifiedBy>Angie Hill</cp:lastModifiedBy>
  <cp:revision>4</cp:revision>
  <dcterms:created xsi:type="dcterms:W3CDTF">2009-08-26T19:29:32Z</dcterms:created>
  <dcterms:modified xsi:type="dcterms:W3CDTF">2009-08-27T13:03:19Z</dcterms:modified>
</cp:coreProperties>
</file>